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3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3555316" y="1925455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FWK2315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 </a:t>
                      </a:r>
                      <a:r>
                        <a:rPr lang="en-US" altLang="zh-CN" sz="1000" smtClean="0">
                          <a:sym typeface="+mn-ea"/>
                        </a:rPr>
                        <a:t>12 </a:t>
                      </a:r>
                      <a:r>
                        <a:rPr lang="en-US" altLang="zh-CN" sz="1000" dirty="0" smtClean="0">
                          <a:sym typeface="+mn-ea"/>
                        </a:rPr>
                        <a:t>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315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236855"/>
            <a:ext cx="1824355" cy="23425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981234"/>
          <a:ext cx="8001000" cy="554405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FWK2315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6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1100" dirty="0" smtClean="0">
                          <a:sym typeface="+mn-ea"/>
                        </a:rPr>
                        <a:t>1800K/2200K/2700K/3000K/4000K/5000K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+mn-ea"/>
                        </a:rPr>
                        <a:t>10°/15°/20°/30°/45°/60°/2515°/5015°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en-US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1800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中心光强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21300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低压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);23300 cd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en-US" altLang="zh-CN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10</a:t>
                      </a:r>
                      <a:r>
                        <a:rPr lang="zh-CN" alt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°</a:t>
                      </a:r>
                      <a:r>
                        <a:rPr lang="zh-CN" altLang="en-US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高压</a:t>
                      </a:r>
                      <a:r>
                        <a:rPr lang="en-US" altLang="zh-CN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方正黑体简体" panose="02010601030101010101" pitchFamily="2" charset="-122"/>
                          <a:cs typeface="+mn-cs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不可控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);2</a:t>
                      </a:r>
                      <a:r>
                        <a:rPr lang="zh-CN" altLang="en-US" sz="1200" dirty="0" smtClean="0">
                          <a:sym typeface="+mn-ea"/>
                        </a:rPr>
                        <a:t>*</a:t>
                      </a:r>
                      <a:r>
                        <a:rPr lang="en-US" altLang="zh-CN" sz="1200" dirty="0" smtClean="0">
                          <a:sym typeface="+mn-ea"/>
                        </a:rPr>
                        <a:t>1.0mm</a:t>
                      </a:r>
                      <a:r>
                        <a:rPr lang="en-US" altLang="zh-CN" sz="1200" baseline="30000" dirty="0" smtClean="0">
                          <a:sym typeface="+mn-ea"/>
                        </a:rPr>
                        <a:t>2</a:t>
                      </a:r>
                      <a:r>
                        <a:rPr lang="en-US" altLang="zh-CN" sz="1200" dirty="0" smtClean="0"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ym typeface="+mn-ea"/>
                        </a:rPr>
                        <a:t>橡胶线</a:t>
                      </a:r>
                      <a:r>
                        <a:rPr lang="en-US" altLang="zh-CN" sz="1200" dirty="0" smtClean="0"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1.8KG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63044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9853" y="422108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0221"/>
          <a:stretch>
            <a:fillRect/>
          </a:stretch>
        </p:blipFill>
        <p:spPr>
          <a:xfrm>
            <a:off x="676538" y="4838679"/>
            <a:ext cx="1783715" cy="8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869160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76538" y="5655869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485859" y="5663545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578694" y="5663545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5105" y="1217930"/>
            <a:ext cx="5914390" cy="28879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3ab99c8-093b-4465-b478-9ffa1cc15c02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WPS 演示</Application>
  <PresentationFormat>全屏显示(4:3)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94</cp:revision>
  <dcterms:created xsi:type="dcterms:W3CDTF">2015-05-19T08:03:00Z</dcterms:created>
  <dcterms:modified xsi:type="dcterms:W3CDTF">2023-10-07T05:51:32Z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